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9" r:id="rId2"/>
    <p:sldId id="259" r:id="rId3"/>
    <p:sldId id="258" r:id="rId4"/>
    <p:sldId id="257" r:id="rId5"/>
    <p:sldId id="260" r:id="rId6"/>
    <p:sldId id="261" r:id="rId7"/>
    <p:sldId id="265" r:id="rId8"/>
    <p:sldId id="264" r:id="rId9"/>
    <p:sldId id="263" r:id="rId10"/>
    <p:sldId id="262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8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3" r:id="rId27"/>
    <p:sldId id="284" r:id="rId28"/>
    <p:sldId id="281" r:id="rId29"/>
    <p:sldId id="300" r:id="rId30"/>
    <p:sldId id="301" r:id="rId31"/>
    <p:sldId id="302" r:id="rId32"/>
    <p:sldId id="306" r:id="rId33"/>
    <p:sldId id="304" r:id="rId34"/>
    <p:sldId id="305" r:id="rId35"/>
    <p:sldId id="307" r:id="rId36"/>
    <p:sldId id="285" r:id="rId37"/>
    <p:sldId id="308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5" r:id="rId47"/>
    <p:sldId id="294" r:id="rId48"/>
    <p:sldId id="296" r:id="rId49"/>
    <p:sldId id="297" r:id="rId50"/>
    <p:sldId id="298" r:id="rId51"/>
    <p:sldId id="303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2" autoAdjust="0"/>
    <p:restoredTop sz="94747" autoAdjust="0"/>
  </p:normalViewPr>
  <p:slideViewPr>
    <p:cSldViewPr snapToGrid="0" snapToObjects="1">
      <p:cViewPr varScale="1">
        <p:scale>
          <a:sx n="82" d="100"/>
          <a:sy n="82" d="100"/>
        </p:scale>
        <p:origin x="-21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20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5/16/15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5" name="Content Placeholder 4" descr="js-wha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2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Variables</a:t>
            </a:r>
            <a:endParaRPr lang="en-US" dirty="0"/>
          </a:p>
        </p:txBody>
      </p:sp>
      <p:pic>
        <p:nvPicPr>
          <p:cNvPr id="6" name="Content Placeholder 5" descr="js-variab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" b="42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343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</a:t>
            </a:r>
            <a:r>
              <a:rPr lang="en-US" dirty="0" err="1" smtClean="0"/>
              <a:t>Vs</a:t>
            </a:r>
            <a:r>
              <a:rPr lang="en-US" dirty="0" smtClean="0"/>
              <a:t> Global</a:t>
            </a:r>
            <a:endParaRPr lang="en-US" dirty="0"/>
          </a:p>
        </p:txBody>
      </p:sp>
      <p:pic>
        <p:nvPicPr>
          <p:cNvPr id="4" name="Content Placeholder 3" descr="js-local-glob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4" b="5164"/>
          <a:stretch>
            <a:fillRect/>
          </a:stretch>
        </p:blipFill>
        <p:spPr>
          <a:xfrm>
            <a:off x="900112" y="1874659"/>
            <a:ext cx="7345363" cy="4190862"/>
          </a:xfrm>
        </p:spPr>
      </p:pic>
    </p:spTree>
    <p:extLst>
      <p:ext uri="{BB962C8B-B14F-4D97-AF65-F5344CB8AC3E}">
        <p14:creationId xmlns:p14="http://schemas.microsoft.com/office/powerpoint/2010/main" val="220237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Operators</a:t>
            </a:r>
            <a:endParaRPr lang="en-US" dirty="0"/>
          </a:p>
        </p:txBody>
      </p:sp>
      <p:pic>
        <p:nvPicPr>
          <p:cNvPr id="4" name="Content Placeholder 3" descr="js-variables-operato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1" b="95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150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Operator</a:t>
            </a:r>
            <a:endParaRPr lang="en-US" dirty="0"/>
          </a:p>
        </p:txBody>
      </p:sp>
      <p:pic>
        <p:nvPicPr>
          <p:cNvPr id="4" name="Content Placeholder 3" descr="js-typeof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82"/>
          <a:stretch/>
        </p:blipFill>
        <p:spPr>
          <a:xfrm>
            <a:off x="900112" y="1783949"/>
            <a:ext cx="7345363" cy="4281572"/>
          </a:xfrm>
        </p:spPr>
      </p:pic>
    </p:spTree>
    <p:extLst>
      <p:ext uri="{BB962C8B-B14F-4D97-AF65-F5344CB8AC3E}">
        <p14:creationId xmlns:p14="http://schemas.microsoft.com/office/powerpoint/2010/main" val="107351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</a:t>
            </a:r>
            <a:r>
              <a:rPr lang="en-US" dirty="0" err="1" smtClean="0"/>
              <a:t>Statments</a:t>
            </a:r>
            <a:endParaRPr lang="en-US" dirty="0"/>
          </a:p>
        </p:txBody>
      </p:sp>
      <p:pic>
        <p:nvPicPr>
          <p:cNvPr id="4" name="Content Placeholder 3" descr="js-condition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6" b="9816"/>
          <a:stretch>
            <a:fillRect/>
          </a:stretch>
        </p:blipFill>
        <p:spPr>
          <a:xfrm>
            <a:off x="900112" y="2133601"/>
            <a:ext cx="7345363" cy="3883448"/>
          </a:xfrm>
        </p:spPr>
      </p:pic>
    </p:spTree>
    <p:extLst>
      <p:ext uri="{BB962C8B-B14F-4D97-AF65-F5344CB8AC3E}">
        <p14:creationId xmlns:p14="http://schemas.microsoft.com/office/powerpoint/2010/main" val="163865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Casting</a:t>
            </a:r>
            <a:endParaRPr lang="en-US" dirty="0"/>
          </a:p>
        </p:txBody>
      </p:sp>
      <p:pic>
        <p:nvPicPr>
          <p:cNvPr id="4" name="Content Placeholder 3" descr="js-typecas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244" b="5123"/>
          <a:stretch/>
        </p:blipFill>
        <p:spPr>
          <a:xfrm>
            <a:off x="900112" y="2133600"/>
            <a:ext cx="7345363" cy="3644381"/>
          </a:xfrm>
        </p:spPr>
      </p:pic>
    </p:spTree>
    <p:extLst>
      <p:ext uri="{BB962C8B-B14F-4D97-AF65-F5344CB8AC3E}">
        <p14:creationId xmlns:p14="http://schemas.microsoft.com/office/powerpoint/2010/main" val="872033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Cast Implicit</a:t>
            </a:r>
            <a:endParaRPr lang="en-US" dirty="0"/>
          </a:p>
        </p:txBody>
      </p:sp>
      <p:pic>
        <p:nvPicPr>
          <p:cNvPr id="4" name="Content Placeholder 3" descr="js-typecastimplici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6" b="12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576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Content Placeholder 3" descr="js-function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2133601"/>
            <a:ext cx="7345363" cy="3931920"/>
          </a:xfrm>
        </p:spPr>
      </p:pic>
    </p:spTree>
    <p:extLst>
      <p:ext uri="{BB962C8B-B14F-4D97-AF65-F5344CB8AC3E}">
        <p14:creationId xmlns:p14="http://schemas.microsoft.com/office/powerpoint/2010/main" val="232272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  <p:pic>
        <p:nvPicPr>
          <p:cNvPr id="4" name="Content Placeholder 3" descr="js-functions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4" b="95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42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  <p:pic>
        <p:nvPicPr>
          <p:cNvPr id="4" name="Content Placeholder 3" descr="js-functions-ar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9" b="37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561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..</a:t>
            </a:r>
            <a:endParaRPr lang="en-US" dirty="0"/>
          </a:p>
        </p:txBody>
      </p:sp>
      <p:pic>
        <p:nvPicPr>
          <p:cNvPr id="4" name="Content Placeholder 3" descr="js-advantag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4" t="6481" r="3145"/>
          <a:stretch/>
        </p:blipFill>
        <p:spPr>
          <a:xfrm>
            <a:off x="900112" y="2031999"/>
            <a:ext cx="7345363" cy="3491119"/>
          </a:xfrm>
        </p:spPr>
      </p:pic>
    </p:spTree>
    <p:extLst>
      <p:ext uri="{BB962C8B-B14F-4D97-AF65-F5344CB8AC3E}">
        <p14:creationId xmlns:p14="http://schemas.microsoft.com/office/powerpoint/2010/main" val="245686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  <p:pic>
        <p:nvPicPr>
          <p:cNvPr id="4" name="Content Placeholder 3" descr="js-functions-ar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9" b="108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956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  <p:pic>
        <p:nvPicPr>
          <p:cNvPr id="4" name="Content Placeholder 3" descr="js-functions-arg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0" b="101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105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Scopes</a:t>
            </a:r>
            <a:endParaRPr lang="en-US" dirty="0"/>
          </a:p>
        </p:txBody>
      </p:sp>
      <p:pic>
        <p:nvPicPr>
          <p:cNvPr id="4" name="Content Placeholder 3" descr="js-functions-scop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4"/>
          <a:stretch/>
        </p:blipFill>
        <p:spPr>
          <a:xfrm>
            <a:off x="900112" y="2116789"/>
            <a:ext cx="7345363" cy="3794538"/>
          </a:xfrm>
        </p:spPr>
      </p:pic>
    </p:spTree>
    <p:extLst>
      <p:ext uri="{BB962C8B-B14F-4D97-AF65-F5344CB8AC3E}">
        <p14:creationId xmlns:p14="http://schemas.microsoft.com/office/powerpoint/2010/main" val="398450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Scopes</a:t>
            </a:r>
          </a:p>
        </p:txBody>
      </p:sp>
      <p:pic>
        <p:nvPicPr>
          <p:cNvPr id="4" name="Content Placeholder 3" descr="js-functions-scop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r="209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37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Scopes</a:t>
            </a:r>
          </a:p>
        </p:txBody>
      </p:sp>
      <p:pic>
        <p:nvPicPr>
          <p:cNvPr id="4" name="Content Placeholder 3" descr="js-functions-scope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r="13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72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Scopes</a:t>
            </a:r>
          </a:p>
        </p:txBody>
      </p:sp>
      <p:pic>
        <p:nvPicPr>
          <p:cNvPr id="4" name="Content Placeholder 3" descr="js-functions-scope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" b="9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250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Content Placeholder 3" descr="js-functions-dec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2" b="2289"/>
          <a:stretch/>
        </p:blipFill>
        <p:spPr>
          <a:xfrm>
            <a:off x="900112" y="1584008"/>
            <a:ext cx="7345363" cy="4844157"/>
          </a:xfrm>
        </p:spPr>
      </p:pic>
    </p:spTree>
    <p:extLst>
      <p:ext uri="{BB962C8B-B14F-4D97-AF65-F5344CB8AC3E}">
        <p14:creationId xmlns:p14="http://schemas.microsoft.com/office/powerpoint/2010/main" val="55278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Functon</a:t>
            </a:r>
            <a:r>
              <a:rPr lang="en-US" dirty="0" smtClean="0"/>
              <a:t> Scope</a:t>
            </a:r>
            <a:endParaRPr lang="en-US" dirty="0"/>
          </a:p>
        </p:txBody>
      </p:sp>
      <p:pic>
        <p:nvPicPr>
          <p:cNvPr id="4" name="Content Placeholder 3" descr="js-function-closur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8" b="472"/>
          <a:stretch/>
        </p:blipFill>
        <p:spPr>
          <a:xfrm>
            <a:off x="900112" y="1748118"/>
            <a:ext cx="7345363" cy="4618089"/>
          </a:xfrm>
        </p:spPr>
      </p:pic>
    </p:spTree>
    <p:extLst>
      <p:ext uri="{BB962C8B-B14F-4D97-AF65-F5344CB8AC3E}">
        <p14:creationId xmlns:p14="http://schemas.microsoft.com/office/powerpoint/2010/main" val="209934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defined Functions</a:t>
            </a:r>
            <a:endParaRPr lang="en-US" dirty="0"/>
          </a:p>
        </p:txBody>
      </p:sp>
      <p:pic>
        <p:nvPicPr>
          <p:cNvPr id="4" name="Content Placeholder 3" descr="js-pre-functio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r="9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833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4" name="Content Placeholder 3" descr="dates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444"/>
          <a:stretch/>
        </p:blipFill>
        <p:spPr>
          <a:xfrm>
            <a:off x="900112" y="1763058"/>
            <a:ext cx="7345363" cy="4407647"/>
          </a:xfrm>
        </p:spPr>
      </p:pic>
    </p:spTree>
    <p:extLst>
      <p:ext uri="{BB962C8B-B14F-4D97-AF65-F5344CB8AC3E}">
        <p14:creationId xmlns:p14="http://schemas.microsoft.com/office/powerpoint/2010/main" val="408669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do?</a:t>
            </a:r>
            <a:endParaRPr lang="en-US" dirty="0"/>
          </a:p>
        </p:txBody>
      </p:sp>
      <p:pic>
        <p:nvPicPr>
          <p:cNvPr id="4" name="Content Placeholder 3" descr="js-whatcand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 b="13053"/>
          <a:stretch>
            <a:fillRect/>
          </a:stretch>
        </p:blipFill>
        <p:spPr>
          <a:xfrm>
            <a:off x="900112" y="2004234"/>
            <a:ext cx="7345363" cy="4061287"/>
          </a:xfrm>
        </p:spPr>
      </p:pic>
    </p:spTree>
    <p:extLst>
      <p:ext uri="{BB962C8B-B14F-4D97-AF65-F5344CB8AC3E}">
        <p14:creationId xmlns:p14="http://schemas.microsoft.com/office/powerpoint/2010/main" val="162072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pic>
        <p:nvPicPr>
          <p:cNvPr id="4" name="Content Placeholder 3" descr="math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" b="-5152"/>
          <a:stretch/>
        </p:blipFill>
        <p:spPr>
          <a:xfrm>
            <a:off x="900112" y="1733176"/>
            <a:ext cx="7345363" cy="4557059"/>
          </a:xfrm>
        </p:spPr>
      </p:pic>
    </p:spTree>
    <p:extLst>
      <p:ext uri="{BB962C8B-B14F-4D97-AF65-F5344CB8AC3E}">
        <p14:creationId xmlns:p14="http://schemas.microsoft.com/office/powerpoint/2010/main" val="392361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pic>
        <p:nvPicPr>
          <p:cNvPr id="4" name="Content Placeholder 3" descr="arrays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8" b="-1"/>
          <a:stretch/>
        </p:blipFill>
        <p:spPr>
          <a:xfrm>
            <a:off x="900112" y="1718235"/>
            <a:ext cx="7345363" cy="4572000"/>
          </a:xfrm>
        </p:spPr>
      </p:pic>
    </p:spTree>
    <p:extLst>
      <p:ext uri="{BB962C8B-B14F-4D97-AF65-F5344CB8AC3E}">
        <p14:creationId xmlns:p14="http://schemas.microsoft.com/office/powerpoint/2010/main" val="134605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</a:t>
            </a:r>
            <a:endParaRPr lang="en-US" dirty="0"/>
          </a:p>
        </p:txBody>
      </p:sp>
      <p:pic>
        <p:nvPicPr>
          <p:cNvPr id="4" name="Content Placeholder 3" descr="object1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96" b="-3501"/>
          <a:stretch/>
        </p:blipFill>
        <p:spPr>
          <a:xfrm>
            <a:off x="900112" y="1734830"/>
            <a:ext cx="7345363" cy="4330691"/>
          </a:xfrm>
        </p:spPr>
      </p:pic>
    </p:spTree>
    <p:extLst>
      <p:ext uri="{BB962C8B-B14F-4D97-AF65-F5344CB8AC3E}">
        <p14:creationId xmlns:p14="http://schemas.microsoft.com/office/powerpoint/2010/main" val="2581151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Vs</a:t>
            </a:r>
            <a:r>
              <a:rPr lang="en-US" dirty="0"/>
              <a:t> </a:t>
            </a:r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4" name="Content Placeholder 3" descr="classvsprototyp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b="-6556"/>
          <a:stretch/>
        </p:blipFill>
        <p:spPr>
          <a:xfrm>
            <a:off x="900112" y="1719340"/>
            <a:ext cx="7345363" cy="4739804"/>
          </a:xfrm>
        </p:spPr>
      </p:pic>
    </p:spTree>
    <p:extLst>
      <p:ext uri="{BB962C8B-B14F-4D97-AF65-F5344CB8AC3E}">
        <p14:creationId xmlns:p14="http://schemas.microsoft.com/office/powerpoint/2010/main" val="226504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Objects</a:t>
            </a:r>
            <a:endParaRPr lang="en-US" dirty="0"/>
          </a:p>
        </p:txBody>
      </p:sp>
      <p:pic>
        <p:nvPicPr>
          <p:cNvPr id="4" name="Content Placeholder 3" descr="globalobjec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5"/>
          <a:stretch/>
        </p:blipFill>
        <p:spPr>
          <a:xfrm>
            <a:off x="900112" y="1812278"/>
            <a:ext cx="7345363" cy="4253243"/>
          </a:xfrm>
        </p:spPr>
      </p:pic>
    </p:spTree>
    <p:extLst>
      <p:ext uri="{BB962C8B-B14F-4D97-AF65-F5344CB8AC3E}">
        <p14:creationId xmlns:p14="http://schemas.microsoft.com/office/powerpoint/2010/main" val="14140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Types</a:t>
            </a:r>
            <a:endParaRPr lang="en-US" dirty="0"/>
          </a:p>
        </p:txBody>
      </p:sp>
      <p:pic>
        <p:nvPicPr>
          <p:cNvPr id="4" name="Content Placeholder 3" descr="objecttyp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1" b="112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6496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Objects</a:t>
            </a:r>
            <a:endParaRPr lang="en-US" dirty="0"/>
          </a:p>
        </p:txBody>
      </p:sp>
      <p:pic>
        <p:nvPicPr>
          <p:cNvPr id="4" name="Content Placeholder 3" descr="Screen Shot 2015-04-16 at 5.17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" b="16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600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Binding </a:t>
            </a:r>
            <a:r>
              <a:rPr lang="en-US" dirty="0" err="1" smtClean="0"/>
              <a:t>Vs</a:t>
            </a:r>
            <a:r>
              <a:rPr lang="en-US" dirty="0" smtClean="0"/>
              <a:t> Late Binding</a:t>
            </a:r>
            <a:endParaRPr lang="en-US" dirty="0"/>
          </a:p>
        </p:txBody>
      </p:sp>
      <p:pic>
        <p:nvPicPr>
          <p:cNvPr id="4" name="Content Placeholder 3" descr="earlybindingvslatebindin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0" b="84"/>
          <a:stretch/>
        </p:blipFill>
        <p:spPr>
          <a:xfrm>
            <a:off x="900112" y="1801914"/>
            <a:ext cx="7345363" cy="4479044"/>
          </a:xfrm>
        </p:spPr>
      </p:pic>
    </p:spTree>
    <p:extLst>
      <p:ext uri="{BB962C8B-B14F-4D97-AF65-F5344CB8AC3E}">
        <p14:creationId xmlns:p14="http://schemas.microsoft.com/office/powerpoint/2010/main" val="177540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pic>
        <p:nvPicPr>
          <p:cNvPr id="4" name="Content Placeholder 3" descr="Screen Shot 2015-04-16 at 6.44.2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807882"/>
            <a:ext cx="7345363" cy="4257639"/>
          </a:xfrm>
        </p:spPr>
      </p:pic>
    </p:spTree>
    <p:extLst>
      <p:ext uri="{BB962C8B-B14F-4D97-AF65-F5344CB8AC3E}">
        <p14:creationId xmlns:p14="http://schemas.microsoft.com/office/powerpoint/2010/main" val="251903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pic>
        <p:nvPicPr>
          <p:cNvPr id="4" name="Content Placeholder 3" descr="Screen Shot 2015-04-16 at 6.44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795" b="1"/>
          <a:stretch/>
        </p:blipFill>
        <p:spPr>
          <a:xfrm>
            <a:off x="900112" y="1733176"/>
            <a:ext cx="7345363" cy="4332345"/>
          </a:xfrm>
        </p:spPr>
      </p:pic>
    </p:spTree>
    <p:extLst>
      <p:ext uri="{BB962C8B-B14F-4D97-AF65-F5344CB8AC3E}">
        <p14:creationId xmlns:p14="http://schemas.microsoft.com/office/powerpoint/2010/main" val="405948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JavaScript</a:t>
            </a:r>
            <a:endParaRPr lang="en-US" dirty="0"/>
          </a:p>
        </p:txBody>
      </p:sp>
      <p:pic>
        <p:nvPicPr>
          <p:cNvPr id="4" name="Content Placeholder 3" descr="js-what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5603"/>
          <a:stretch/>
        </p:blipFill>
        <p:spPr>
          <a:xfrm>
            <a:off x="900112" y="1897138"/>
            <a:ext cx="7913013" cy="4168383"/>
          </a:xfrm>
        </p:spPr>
      </p:pic>
    </p:spTree>
    <p:extLst>
      <p:ext uri="{BB962C8B-B14F-4D97-AF65-F5344CB8AC3E}">
        <p14:creationId xmlns:p14="http://schemas.microsoft.com/office/powerpoint/2010/main" val="368282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pic>
        <p:nvPicPr>
          <p:cNvPr id="4" name="Content Placeholder 3" descr="Screen Shot 2015-04-16 at 6.44.5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95" b="3653"/>
          <a:stretch/>
        </p:blipFill>
        <p:spPr>
          <a:xfrm>
            <a:off x="900112" y="1812278"/>
            <a:ext cx="7345363" cy="4253243"/>
          </a:xfrm>
        </p:spPr>
      </p:pic>
    </p:spTree>
    <p:extLst>
      <p:ext uri="{BB962C8B-B14F-4D97-AF65-F5344CB8AC3E}">
        <p14:creationId xmlns:p14="http://schemas.microsoft.com/office/powerpoint/2010/main" val="168131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pic>
        <p:nvPicPr>
          <p:cNvPr id="4" name="Content Placeholder 3" descr="Screen Shot 2015-04-16 at 6.45.0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b="93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831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pic>
        <p:nvPicPr>
          <p:cNvPr id="4" name="Content Placeholder 3" descr="Screen Shot 2015-04-16 at 6.45.1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3" y="1715383"/>
            <a:ext cx="7345362" cy="3814388"/>
          </a:xfrm>
        </p:spPr>
      </p:pic>
    </p:spTree>
    <p:extLst>
      <p:ext uri="{BB962C8B-B14F-4D97-AF65-F5344CB8AC3E}">
        <p14:creationId xmlns:p14="http://schemas.microsoft.com/office/powerpoint/2010/main" val="4015972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pic>
        <p:nvPicPr>
          <p:cNvPr id="4" name="Content Placeholder 3" descr="Screen Shot 2015-04-16 at 6.45.2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b="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240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pic>
        <p:nvPicPr>
          <p:cNvPr id="4" name="Content Placeholder 3" descr="Screen Shot 2015-04-16 at 10.00.0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3" r="-2504" b="-3059"/>
          <a:stretch/>
        </p:blipFill>
        <p:spPr>
          <a:xfrm>
            <a:off x="900112" y="1748118"/>
            <a:ext cx="7345363" cy="4317403"/>
          </a:xfrm>
        </p:spPr>
      </p:pic>
    </p:spTree>
    <p:extLst>
      <p:ext uri="{BB962C8B-B14F-4D97-AF65-F5344CB8AC3E}">
        <p14:creationId xmlns:p14="http://schemas.microsoft.com/office/powerpoint/2010/main" val="100414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pic>
        <p:nvPicPr>
          <p:cNvPr id="4" name="Content Placeholder 3" descr="Screen Shot 2015-04-16 at 10.00.2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6" b="9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2827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pic>
        <p:nvPicPr>
          <p:cNvPr id="4" name="Content Placeholder 3" descr="error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7" b="-6959"/>
          <a:stretch/>
        </p:blipFill>
        <p:spPr>
          <a:xfrm>
            <a:off x="900112" y="1703294"/>
            <a:ext cx="7345363" cy="4497294"/>
          </a:xfrm>
        </p:spPr>
      </p:pic>
    </p:spTree>
    <p:extLst>
      <p:ext uri="{BB962C8B-B14F-4D97-AF65-F5344CB8AC3E}">
        <p14:creationId xmlns:p14="http://schemas.microsoft.com/office/powerpoint/2010/main" val="374393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pic>
        <p:nvPicPr>
          <p:cNvPr id="4" name="Content Placeholder 3" descr="determiningerro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48118"/>
            <a:ext cx="7345363" cy="4317403"/>
          </a:xfrm>
        </p:spPr>
      </p:pic>
    </p:spTree>
    <p:extLst>
      <p:ext uri="{BB962C8B-B14F-4D97-AF65-F5344CB8AC3E}">
        <p14:creationId xmlns:p14="http://schemas.microsoft.com/office/powerpoint/2010/main" val="264862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pic>
        <p:nvPicPr>
          <p:cNvPr id="4" name="Content Placeholder 3" descr="exception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9" b="1312"/>
          <a:stretch/>
        </p:blipFill>
        <p:spPr>
          <a:xfrm>
            <a:off x="900113" y="1807883"/>
            <a:ext cx="7345363" cy="4706470"/>
          </a:xfrm>
        </p:spPr>
      </p:pic>
    </p:spTree>
    <p:extLst>
      <p:ext uri="{BB962C8B-B14F-4D97-AF65-F5344CB8AC3E}">
        <p14:creationId xmlns:p14="http://schemas.microsoft.com/office/powerpoint/2010/main" val="248602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pic>
        <p:nvPicPr>
          <p:cNvPr id="4" name="Content Placeholder 3" descr="onerro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2" b="-2574"/>
          <a:stretch/>
        </p:blipFill>
        <p:spPr>
          <a:xfrm>
            <a:off x="900112" y="1584008"/>
            <a:ext cx="7345363" cy="4870580"/>
          </a:xfrm>
        </p:spPr>
      </p:pic>
    </p:spTree>
    <p:extLst>
      <p:ext uri="{BB962C8B-B14F-4D97-AF65-F5344CB8AC3E}">
        <p14:creationId xmlns:p14="http://schemas.microsoft.com/office/powerpoint/2010/main" val="314459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Today</a:t>
            </a:r>
            <a:endParaRPr lang="en-US" dirty="0"/>
          </a:p>
        </p:txBody>
      </p:sp>
      <p:pic>
        <p:nvPicPr>
          <p:cNvPr id="4" name="Content Placeholder 3" descr="js-toda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"/>
          <a:stretch/>
        </p:blipFill>
        <p:spPr>
          <a:xfrm>
            <a:off x="900112" y="1728843"/>
            <a:ext cx="7345363" cy="4100266"/>
          </a:xfrm>
        </p:spPr>
      </p:pic>
    </p:spTree>
    <p:extLst>
      <p:ext uri="{BB962C8B-B14F-4D97-AF65-F5344CB8AC3E}">
        <p14:creationId xmlns:p14="http://schemas.microsoft.com/office/powerpoint/2010/main" val="148530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pic>
        <p:nvPicPr>
          <p:cNvPr id="4" name="Content Placeholder 3" descr="trycatch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"/>
          <a:stretch/>
        </p:blipFill>
        <p:spPr>
          <a:xfrm>
            <a:off x="900112" y="1778000"/>
            <a:ext cx="7345363" cy="4676588"/>
          </a:xfrm>
        </p:spPr>
      </p:pic>
    </p:spTree>
    <p:extLst>
      <p:ext uri="{BB962C8B-B14F-4D97-AF65-F5344CB8AC3E}">
        <p14:creationId xmlns:p14="http://schemas.microsoft.com/office/powerpoint/2010/main" val="2667940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6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</a:t>
            </a:r>
            <a:r>
              <a:rPr lang="en-US" dirty="0" smtClean="0"/>
              <a:t> Today</a:t>
            </a:r>
            <a:endParaRPr lang="en-US" dirty="0"/>
          </a:p>
        </p:txBody>
      </p:sp>
      <p:pic>
        <p:nvPicPr>
          <p:cNvPr id="4" name="Content Placeholder 3" descr="js-today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 b="4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626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 err="1" smtClean="0"/>
              <a:t>varaibles</a:t>
            </a:r>
            <a:r>
              <a:rPr lang="en-US" dirty="0" smtClean="0"/>
              <a:t> in JS</a:t>
            </a:r>
            <a:endParaRPr lang="en-US" dirty="0"/>
          </a:p>
        </p:txBody>
      </p:sp>
      <p:pic>
        <p:nvPicPr>
          <p:cNvPr id="4" name="Content Placeholder 3" descr="js-typ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9" b="8539"/>
          <a:stretch>
            <a:fillRect/>
          </a:stretch>
        </p:blipFill>
        <p:spPr>
          <a:xfrm>
            <a:off x="900112" y="2101432"/>
            <a:ext cx="7345363" cy="3964089"/>
          </a:xfrm>
        </p:spPr>
      </p:pic>
    </p:spTree>
    <p:extLst>
      <p:ext uri="{BB962C8B-B14F-4D97-AF65-F5344CB8AC3E}">
        <p14:creationId xmlns:p14="http://schemas.microsoft.com/office/powerpoint/2010/main" val="255267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Types</a:t>
            </a:r>
            <a:endParaRPr lang="en-US" dirty="0"/>
          </a:p>
        </p:txBody>
      </p:sp>
      <p:pic>
        <p:nvPicPr>
          <p:cNvPr id="4" name="Content Placeholder 3" descr="js-types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/>
          <a:stretch/>
        </p:blipFill>
        <p:spPr>
          <a:xfrm>
            <a:off x="900113" y="2133601"/>
            <a:ext cx="7567254" cy="3931920"/>
          </a:xfrm>
        </p:spPr>
      </p:pic>
    </p:spTree>
    <p:extLst>
      <p:ext uri="{BB962C8B-B14F-4D97-AF65-F5344CB8AC3E}">
        <p14:creationId xmlns:p14="http://schemas.microsoft.com/office/powerpoint/2010/main" val="244264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Variable in JS</a:t>
            </a:r>
          </a:p>
        </p:txBody>
      </p:sp>
      <p:pic>
        <p:nvPicPr>
          <p:cNvPr id="4" name="Content Placeholder 3" descr="js-variables-primitiv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 b="89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868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5331</TotalTime>
  <Words>98</Words>
  <Application>Microsoft Macintosh PowerPoint</Application>
  <PresentationFormat>On-screen Show (4:3)</PresentationFormat>
  <Paragraphs>50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Capital</vt:lpstr>
      <vt:lpstr>JavaScript</vt:lpstr>
      <vt:lpstr>Advantages ..</vt:lpstr>
      <vt:lpstr>What Can do?</vt:lpstr>
      <vt:lpstr>What is JavaScript</vt:lpstr>
      <vt:lpstr>JS Today</vt:lpstr>
      <vt:lpstr>Js Today</vt:lpstr>
      <vt:lpstr>Types Of varaibles in JS</vt:lpstr>
      <vt:lpstr>Primitive Types</vt:lpstr>
      <vt:lpstr>Types Of Variable in JS</vt:lpstr>
      <vt:lpstr>JS Variables</vt:lpstr>
      <vt:lpstr>Local Vs Global</vt:lpstr>
      <vt:lpstr>Variable Operators</vt:lpstr>
      <vt:lpstr>Type Of Operator</vt:lpstr>
      <vt:lpstr>Conditional Statments</vt:lpstr>
      <vt:lpstr>Type Casting</vt:lpstr>
      <vt:lpstr>Type Cast Implicit</vt:lpstr>
      <vt:lpstr>Functions</vt:lpstr>
      <vt:lpstr>Function Arguments</vt:lpstr>
      <vt:lpstr>Function Arguments</vt:lpstr>
      <vt:lpstr>Function Arguments</vt:lpstr>
      <vt:lpstr>Function Arguments</vt:lpstr>
      <vt:lpstr>Function Scopes</vt:lpstr>
      <vt:lpstr>Function Scopes</vt:lpstr>
      <vt:lpstr>Function Scopes</vt:lpstr>
      <vt:lpstr>Function Scopes</vt:lpstr>
      <vt:lpstr>Functions</vt:lpstr>
      <vt:lpstr>Functon Scope</vt:lpstr>
      <vt:lpstr>Pre defined Functions</vt:lpstr>
      <vt:lpstr>Date</vt:lpstr>
      <vt:lpstr>Math</vt:lpstr>
      <vt:lpstr>Arrays</vt:lpstr>
      <vt:lpstr>OOPS</vt:lpstr>
      <vt:lpstr>Class Vs Prototype</vt:lpstr>
      <vt:lpstr>Global Objects</vt:lpstr>
      <vt:lpstr>Object Types</vt:lpstr>
      <vt:lpstr>JS Objects</vt:lpstr>
      <vt:lpstr>Early Binding Vs Late Binding</vt:lpstr>
      <vt:lpstr>Events</vt:lpstr>
      <vt:lpstr>Events</vt:lpstr>
      <vt:lpstr>Events</vt:lpstr>
      <vt:lpstr>Events</vt:lpstr>
      <vt:lpstr>Events</vt:lpstr>
      <vt:lpstr>Events</vt:lpstr>
      <vt:lpstr>Strings</vt:lpstr>
      <vt:lpstr>Strings</vt:lpstr>
      <vt:lpstr>Errors</vt:lpstr>
      <vt:lpstr>Errors</vt:lpstr>
      <vt:lpstr>Errors</vt:lpstr>
      <vt:lpstr>Error</vt:lpstr>
      <vt:lpstr>Error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chetanbala Thunga</dc:creator>
  <cp:lastModifiedBy>chetanbala Thunga</cp:lastModifiedBy>
  <cp:revision>124</cp:revision>
  <dcterms:created xsi:type="dcterms:W3CDTF">2015-05-16T15:07:14Z</dcterms:created>
  <dcterms:modified xsi:type="dcterms:W3CDTF">2015-05-20T08:14:13Z</dcterms:modified>
</cp:coreProperties>
</file>